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4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blue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>
                    <a:solidFill>
                      <a:srgbClr val="0A4280"/>
                    </a:solidFill>
                  </a:defRPr>
                </a:pPr>
                <a:endParaRPr lang="en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34.5</c:v>
                </c:pt>
                <c:pt idx="1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12-554A-8FC5-FB44F40790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orange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>
                    <a:solidFill>
                      <a:srgbClr val="0A4280"/>
                    </a:solidFill>
                  </a:defRPr>
                </a:pPr>
                <a:endParaRPr lang="en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74.099999999999994</c:v>
                </c:pt>
                <c:pt idx="1">
                  <c:v>77.8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12-554A-8FC5-FB44F40790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grey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>
                    <a:solidFill>
                      <a:srgbClr val="0A4280"/>
                    </a:solidFill>
                  </a:defRPr>
                </a:pPr>
                <a:endParaRPr lang="en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56.3</c:v>
                </c:pt>
                <c:pt idx="1">
                  <c:v>57.3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12-554A-8FC5-FB44F407906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027336"/>
        <c:crosses val="autoZero"/>
        <c:crossBetween val="between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en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fschaeck/python-pptx-text-replacer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Trying</a:t>
            </a:r>
            <a:r>
              <a:rPr lang="de-DE" dirty="0"/>
              <a:t> a </a:t>
            </a:r>
            <a:r>
              <a:rPr lang="de-DE" dirty="0" err="1"/>
              <a:t>table</a:t>
            </a:r>
            <a:endParaRPr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3AEBDE1-E593-1373-004E-85751B731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684341"/>
              </p:ext>
            </p:extLst>
          </p:nvPr>
        </p:nvGraphicFramePr>
        <p:xfrm>
          <a:off x="1524000" y="1397000"/>
          <a:ext cx="6096000" cy="366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54934107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97416644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3403355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618070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HEADER </a:t>
                      </a:r>
                      <a:r>
                        <a:rPr lang="en-DE" b="0" cap="none" spc="0" dirty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1</a:t>
                      </a:r>
                      <a:endParaRPr lang="en-DE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HEADER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HEADER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HEADER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755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AAA to BBB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BBB to CCC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CCC to DDD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DDD to EEE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020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hlinkClick r:id="rId2"/>
                        </a:rPr>
                        <a:t>GitHub Repository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Euro-</a:t>
                      </a:r>
                      <a:r>
                        <a:rPr lang="de-DE" dirty="0" err="1"/>
                        <a:t>Sign</a:t>
                      </a:r>
                      <a:r>
                        <a:rPr lang="de-DE" dirty="0"/>
                        <a:t> € 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DE" dirty="0"/>
                        <a:t>nother 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</a:t>
                      </a:r>
                      <a:r>
                        <a:rPr lang="en-DE" dirty="0"/>
                        <a:t>et another 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405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</a:t>
                      </a:r>
                      <a:r>
                        <a:rPr lang="en-DE" dirty="0"/>
                        <a:t>he last row’s first cell</a:t>
                      </a:r>
                    </a:p>
                    <a:p>
                      <a:r>
                        <a:rPr lang="en-GB" dirty="0"/>
                        <a:t>W</a:t>
                      </a:r>
                      <a:r>
                        <a:rPr lang="en-DE"/>
                        <a:t>ith two rows in the cell and a paragraph with twice the word cell!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</a:t>
                      </a:r>
                      <a:r>
                        <a:rPr lang="en-DE" dirty="0"/>
                        <a:t>econd 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</a:t>
                      </a:r>
                      <a:r>
                        <a:rPr lang="en-DE" dirty="0"/>
                        <a:t>hird 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</a:t>
                      </a:r>
                      <a:r>
                        <a:rPr lang="en-DE" dirty="0"/>
                        <a:t>ourth 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34733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1A26-2407-9C38-CDF6-3EBA5C8F8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 Chart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AE6C452-8281-309C-8BFC-C1051C227D0B}"/>
              </a:ext>
            </a:extLst>
          </p:cNvPr>
          <p:cNvGraphicFramePr>
            <a:graphicFrameLocks noGrp="1"/>
          </p:cNvGraphicFramePr>
          <p:nvPr/>
        </p:nvGraphicFramePr>
        <p:xfrm>
          <a:off x="1828800" y="1828800"/>
          <a:ext cx="5486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881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052E4-FF29-2158-8D15-2F6CB6C31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 Textbox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7C6CD-F3C5-6E97-E061-78D9E40CCE41}"/>
              </a:ext>
            </a:extLst>
          </p:cNvPr>
          <p:cNvSpPr txBox="1"/>
          <p:nvPr/>
        </p:nvSpPr>
        <p:spPr>
          <a:xfrm>
            <a:off x="1611085" y="2764971"/>
            <a:ext cx="5601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Just some text.</a:t>
            </a:r>
          </a:p>
          <a:p>
            <a:r>
              <a:rPr lang="en-DE" dirty="0"/>
              <a:t>With a couple of paragraphs.</a:t>
            </a:r>
          </a:p>
          <a:p>
            <a:r>
              <a:rPr lang="en-DE" dirty="0"/>
              <a:t>And those have </a:t>
            </a:r>
            <a:r>
              <a:rPr lang="en-DE" u="sng" dirty="0">
                <a:solidFill>
                  <a:srgbClr val="C00000"/>
                </a:solidFill>
              </a:rPr>
              <a:t>multiple</a:t>
            </a:r>
            <a:r>
              <a:rPr lang="en-DE" dirty="0"/>
              <a:t> runs due to font configurations…</a:t>
            </a:r>
          </a:p>
        </p:txBody>
      </p:sp>
    </p:spTree>
    <p:extLst>
      <p:ext uri="{BB962C8B-B14F-4D97-AF65-F5344CB8AC3E}">
        <p14:creationId xmlns:p14="http://schemas.microsoft.com/office/powerpoint/2010/main" val="2816864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5AA52-65E8-63B6-A4BA-76E5A460D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Grouped Shapes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442272-09A7-9F5D-5DB8-90E9E9D6102B}"/>
              </a:ext>
            </a:extLst>
          </p:cNvPr>
          <p:cNvGrpSpPr/>
          <p:nvPr/>
        </p:nvGrpSpPr>
        <p:grpSpPr>
          <a:xfrm>
            <a:off x="1915886" y="2492829"/>
            <a:ext cx="2449286" cy="1981200"/>
            <a:chOff x="1915886" y="2492829"/>
            <a:chExt cx="2449286" cy="19812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86B096C-4E62-0186-D3E2-C763ABECAFE3}"/>
                </a:ext>
              </a:extLst>
            </p:cNvPr>
            <p:cNvSpPr/>
            <p:nvPr/>
          </p:nvSpPr>
          <p:spPr>
            <a:xfrm>
              <a:off x="1915886" y="2492829"/>
              <a:ext cx="1404257" cy="124097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DE" dirty="0"/>
                <a:t>Some</a:t>
              </a:r>
            </a:p>
            <a:p>
              <a:pPr algn="ctr"/>
              <a:r>
                <a:rPr lang="en-DE" dirty="0"/>
                <a:t>Text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094AAD4-D00E-57C6-1CAA-03DF04978F68}"/>
                </a:ext>
              </a:extLst>
            </p:cNvPr>
            <p:cNvSpPr/>
            <p:nvPr/>
          </p:nvSpPr>
          <p:spPr>
            <a:xfrm>
              <a:off x="2895601" y="3211286"/>
              <a:ext cx="1469571" cy="126274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DE" dirty="0"/>
                <a:t>More</a:t>
              </a:r>
            </a:p>
            <a:p>
              <a:pPr algn="ctr"/>
              <a:r>
                <a:rPr lang="en-DE" dirty="0"/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1716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95</Words>
  <Application>Microsoft Macintosh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Trying a table</vt:lpstr>
      <vt:lpstr>A Chart</vt:lpstr>
      <vt:lpstr>A Textbox</vt:lpstr>
      <vt:lpstr>Grouped Shapes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Trying a table</dc:title>
  <dc:subject/>
  <dc:creator/>
  <cp:keywords/>
  <dc:description>generated using python-pptx</dc:description>
  <cp:lastModifiedBy>Frank Schaeckermann</cp:lastModifiedBy>
  <cp:revision>7</cp:revision>
  <dcterms:created xsi:type="dcterms:W3CDTF">2013-01-27T09:14:16Z</dcterms:created>
  <dcterms:modified xsi:type="dcterms:W3CDTF">2022-08-09T22:03:23Z</dcterms:modified>
  <cp:category/>
</cp:coreProperties>
</file>